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5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9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4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0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50CA-30FF-48A4-8674-98F8638440A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CD13-CD9D-4F8A-85ED-5B0456C9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37505"/>
          </a:xfrm>
        </p:spPr>
        <p:txBody>
          <a:bodyPr>
            <a:normAutofit/>
          </a:bodyPr>
          <a:lstStyle/>
          <a:p>
            <a:r>
              <a:rPr lang="ru-RU" dirty="0" smtClean="0"/>
              <a:t>МДОБУ детский сад общеразвивающего вида</a:t>
            </a:r>
          </a:p>
          <a:p>
            <a:r>
              <a:rPr lang="ru-RU" dirty="0" smtClean="0"/>
              <a:t> №78 «Неваляшка»  354008 г. Сочи,  ул. Пирогова 3,  8(862)2535126, </a:t>
            </a:r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//dou78@edu.sochi.ru</a:t>
            </a:r>
            <a:endParaRPr lang="ru-RU" dirty="0" smtClean="0"/>
          </a:p>
          <a:p>
            <a:r>
              <a:rPr lang="ru-RU" dirty="0" smtClean="0"/>
              <a:t>Пятый Этап акции «Зелёный ветер»</a:t>
            </a:r>
          </a:p>
          <a:p>
            <a:r>
              <a:rPr lang="ru-RU" dirty="0" smtClean="0"/>
              <a:t> Руководитель : Сычева Жанна Петровна , старший воспитатель.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1258"/>
            <a:ext cx="9144000" cy="32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Самофалова Ольга 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асильевна воспитатель – волонтер отряда «Будущее – это мы!»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Девиз отряда : Соблазнов опасных подальше держись, с нами веди интересную жизнь!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Думай ,когда говоришь «НЕТ» или «ДА»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Знай – выбор за нами всегда! </a:t>
            </a:r>
            <a:endParaRPr lang="ru-RU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Участвовали в акции «Каждой пичужке –кормушку»</a:t>
            </a:r>
          </a:p>
          <a:p>
            <a:r>
              <a:rPr lang="ru-RU" dirty="0" smtClean="0"/>
              <a:t>«Спасибо деду за победу»</a:t>
            </a:r>
          </a:p>
          <a:p>
            <a:r>
              <a:rPr lang="ru-RU" sz="1800" dirty="0"/>
              <a:t>Цель проведения Акции </a:t>
            </a:r>
            <a:r>
              <a:rPr lang="ru-RU" sz="1800" dirty="0" smtClean="0"/>
              <a:t>«Зеленый ветер»– </a:t>
            </a:r>
            <a:r>
              <a:rPr lang="ru-RU" sz="1800" dirty="0"/>
              <a:t>развитие у </a:t>
            </a:r>
            <a:r>
              <a:rPr lang="ru-RU" sz="1800" dirty="0" smtClean="0"/>
              <a:t>воспитанников </a:t>
            </a:r>
            <a:r>
              <a:rPr lang="ru-RU" sz="1800" dirty="0"/>
              <a:t>гражданской ответственности и экологической культуры на основе изучения природы через вовлечение детей, родителей </a:t>
            </a:r>
            <a:r>
              <a:rPr lang="ru-RU" sz="1800" dirty="0" smtClean="0"/>
              <a:t> </a:t>
            </a:r>
            <a:r>
              <a:rPr lang="ru-RU" sz="1800" dirty="0"/>
              <a:t>в природоохранную деятельность для улучшения экологической обстановки родного края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Задачи </a:t>
            </a:r>
            <a:r>
              <a:rPr lang="ru-RU" sz="1800" dirty="0" smtClean="0"/>
              <a:t>Акции: Формирование </a:t>
            </a:r>
            <a:r>
              <a:rPr lang="ru-RU" sz="1800" dirty="0"/>
              <a:t>у подрастающего поколения экологической культуры и активной жизненной позиции по отношению к глобальным проблемам, стоящим перед человечеством;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Воспитание у </a:t>
            </a:r>
            <a:r>
              <a:rPr lang="ru-RU" sz="1800" dirty="0" smtClean="0"/>
              <a:t>детей бережного </a:t>
            </a:r>
            <a:r>
              <a:rPr lang="ru-RU" sz="1800" dirty="0"/>
              <a:t>отношения к природному наследию, единым общечеловеческим </a:t>
            </a:r>
            <a:r>
              <a:rPr lang="ru-RU" sz="1800" dirty="0" smtClean="0"/>
              <a:t>ценностям</a:t>
            </a:r>
          </a:p>
          <a:p>
            <a:r>
              <a:rPr lang="ru-RU" sz="1800" dirty="0" smtClean="0"/>
              <a:t>Отряд занимался благоустройством территории детского сада 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160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000" dirty="0"/>
              <a:t>Высаженные саженцы : кустарников самшит (2 шт.), роза чайно-гибридная (2шт) , лаванда (2 </a:t>
            </a:r>
            <a:r>
              <a:rPr lang="ru-RU" sz="2000" dirty="0" err="1"/>
              <a:t>шт</a:t>
            </a:r>
            <a:r>
              <a:rPr lang="ru-RU" sz="2000" dirty="0"/>
              <a:t>) , гортензия древовидная (1шт) </a:t>
            </a:r>
            <a:br>
              <a:rPr lang="ru-RU" sz="2000" dirty="0"/>
            </a:br>
            <a:r>
              <a:rPr lang="ru-RU" sz="2000" dirty="0"/>
              <a:t>Цветы : хризантемы , астры, </a:t>
            </a:r>
            <a:r>
              <a:rPr lang="ru-RU" sz="2000" dirty="0" err="1"/>
              <a:t>гарлайдия</a:t>
            </a:r>
            <a:r>
              <a:rPr lang="ru-RU" sz="2000" dirty="0"/>
              <a:t> крупноцветковая , </a:t>
            </a:r>
            <a:r>
              <a:rPr lang="ru-RU" sz="2000" dirty="0" err="1"/>
              <a:t>сентябринка</a:t>
            </a:r>
            <a:r>
              <a:rPr lang="ru-RU" sz="2000" dirty="0"/>
              <a:t> голубая. </a:t>
            </a:r>
            <a:br>
              <a:rPr lang="ru-RU" sz="2000" dirty="0"/>
            </a:br>
            <a:r>
              <a:rPr lang="ru-RU" sz="2000" dirty="0"/>
              <a:t>Уход за уже посаженными кустарниками и деревьями весной : самшитом , декоративными елочками, пихтами, елочками канадскими «Коника</a:t>
            </a:r>
            <a:r>
              <a:rPr lang="ru-RU" sz="2000" dirty="0" smtClean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err="1" smtClean="0"/>
              <a:t>Касабян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Микаэль</a:t>
            </a:r>
            <a:r>
              <a:rPr lang="ru-RU" sz="2000" dirty="0" smtClean="0"/>
              <a:t> и </a:t>
            </a:r>
            <a:r>
              <a:rPr lang="ru-RU" sz="2000" dirty="0" err="1" smtClean="0"/>
              <a:t>Крет</a:t>
            </a:r>
            <a:r>
              <a:rPr lang="ru-RU" sz="2000" dirty="0" smtClean="0"/>
              <a:t> Мирон – главные волонтеры отряда , под руководством своего воспитателя сажают растения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0158" y="1717175"/>
            <a:ext cx="4352925" cy="51968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3717" y="1708469"/>
            <a:ext cx="4352925" cy="4587239"/>
          </a:xfrm>
        </p:spPr>
      </p:pic>
    </p:spTree>
    <p:extLst>
      <p:ext uri="{BB962C8B-B14F-4D97-AF65-F5344CB8AC3E}">
        <p14:creationId xmlns:p14="http://schemas.microsoft.com/office/powerpoint/2010/main" val="70706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31074"/>
            <a:ext cx="3932237" cy="9666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Фролова София и </a:t>
            </a:r>
            <a:r>
              <a:rPr lang="ru-RU" sz="1800" dirty="0" err="1" smtClean="0"/>
              <a:t>Зайтунян</a:t>
            </a:r>
            <a:r>
              <a:rPr lang="ru-RU" sz="1800" dirty="0" smtClean="0"/>
              <a:t> </a:t>
            </a:r>
            <a:r>
              <a:rPr lang="ru-RU" sz="1800" dirty="0" err="1" smtClean="0"/>
              <a:t>Баграт</a:t>
            </a:r>
            <a:r>
              <a:rPr lang="ru-RU" sz="1800" dirty="0" smtClean="0"/>
              <a:t> , знаю как нужно посадить растения и ухаживать за ними. 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49463"/>
            <a:ext cx="3932237" cy="381158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112" y="1989139"/>
            <a:ext cx="381158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48194"/>
            <a:ext cx="4327888" cy="2220686"/>
          </a:xfrm>
        </p:spPr>
        <p:txBody>
          <a:bodyPr>
            <a:normAutofit fontScale="90000"/>
          </a:bodyPr>
          <a:lstStyle/>
          <a:p>
            <a:r>
              <a:rPr lang="ru-RU" sz="1800" b="1" cap="all" dirty="0" smtClean="0"/>
              <a:t/>
            </a:r>
            <a:br>
              <a:rPr lang="ru-RU" sz="1800" b="1" cap="all" dirty="0" smtClean="0"/>
            </a:br>
            <a:r>
              <a:rPr lang="ru-RU" sz="1800" b="1" cap="all" dirty="0" smtClean="0"/>
              <a:t/>
            </a:r>
            <a:br>
              <a:rPr lang="ru-RU" sz="1800" b="1" cap="all" dirty="0" smtClean="0"/>
            </a:br>
            <a:r>
              <a:rPr lang="ru-RU" sz="1800" b="1" cap="all" dirty="0"/>
              <a:t/>
            </a:r>
            <a:br>
              <a:rPr lang="ru-RU" sz="1800" b="1" cap="all" dirty="0"/>
            </a:br>
            <a:r>
              <a:rPr lang="ru-RU" sz="1800" b="1" cap="all" dirty="0" smtClean="0"/>
              <a:t/>
            </a:r>
            <a:br>
              <a:rPr lang="ru-RU" sz="1800" b="1" cap="all" dirty="0" smtClean="0"/>
            </a:br>
            <a:r>
              <a:rPr lang="ru-RU" sz="1800" b="1" cap="all" dirty="0"/>
              <a:t/>
            </a:r>
            <a:br>
              <a:rPr lang="ru-RU" sz="1800" b="1" cap="all" dirty="0"/>
            </a:br>
            <a:r>
              <a:rPr lang="ru-RU" sz="1800" b="1" cap="all" dirty="0" smtClean="0"/>
              <a:t/>
            </a:r>
            <a:br>
              <a:rPr lang="ru-RU" sz="1800" b="1" cap="all" dirty="0" smtClean="0"/>
            </a:br>
            <a:r>
              <a:rPr lang="ru-RU" sz="1800" b="1" cap="all" dirty="0" smtClean="0">
                <a:solidFill>
                  <a:srgbClr val="C00000"/>
                </a:solidFill>
              </a:rPr>
              <a:t>ОЖИДАЕМЫЕ РЕЗУЛЬТАТЫ</a:t>
            </a:r>
            <a:br>
              <a:rPr lang="ru-RU" sz="1800" b="1" cap="all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Развитие детского сотрудничества в области экологии на основе обмена опытом по осуществлению разнообразной природоохранной деятельности;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660571" y="510043"/>
            <a:ext cx="5217434" cy="6172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013" y="2012906"/>
            <a:ext cx="3951517" cy="4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8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190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Самофалова Ольга Васильевна воспитатель – волонтер отряда «Будущее – это мы!»  Девиз отряда : Соблазнов опасных подальше держись, с нами веди интересную жизнь!  Думай ,когда говоришь «НЕТ» или «ДА»  Знай – выбор за нами всегда! </vt:lpstr>
      <vt:lpstr>Высаженные саженцы : кустарников самшит (2 шт.), роза чайно-гибридная (2шт) , лаванда (2 шт) , гортензия древовидная (1шт)  Цветы : хризантемы , астры, гарлайдия крупноцветковая , сентябринка голубая.  Уход за уже посаженными кустарниками и деревьями весной : самшитом , декоративными елочками, пихтами, елочками канадскими «Коника»  Касабян Микаэль и Крет Мирон – главные волонтеры отряда , под руководством своего воспитателя сажают растения </vt:lpstr>
      <vt:lpstr>Фролова София и Зайтунян Баграт , знаю как нужно посадить растения и ухаживать за ними. </vt:lpstr>
      <vt:lpstr>      ОЖИДАЕМЫЕ РЕЗУЛЬТАТЫ Развитие детского сотрудничества в области экологии на основе обмена опытом по осуществлению разнообразной природоохранной деятельности;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2020-11-18T14:16:11Z</dcterms:created>
  <dcterms:modified xsi:type="dcterms:W3CDTF">2020-11-18T15:23:28Z</dcterms:modified>
</cp:coreProperties>
</file>