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8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0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5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6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5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4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2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9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7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13A-B981-42CA-82CE-032A827F049C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6752-3DDF-4C15-BFBF-10C19C38D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078.sochi-schools.ru/aktsiya-ekologicheskij-marafon-operatsiya-kazhdoj-pichuzhke-kormushku/" TargetMode="External"/><Relationship Id="rId2" Type="http://schemas.openxmlformats.org/officeDocument/2006/relationships/hyperlink" Target="mailto:dou78@edu.sochi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66" y="1041400"/>
            <a:ext cx="5947954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4468" y="130629"/>
            <a:ext cx="2673531" cy="628323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Impact" panose="020B0806030902050204" pitchFamily="34" charset="0"/>
              </a:rPr>
              <a:t>МДОБУ детский сад общеразвивающего вида №78 «Неваляшка» г. Сочи </a:t>
            </a:r>
          </a:p>
          <a:p>
            <a:r>
              <a:rPr lang="ru-RU" sz="1600" dirty="0" smtClean="0">
                <a:latin typeface="Impact" panose="020B0806030902050204" pitchFamily="34" charset="0"/>
              </a:rPr>
              <a:t>354008 ул. Пирогова 3</a:t>
            </a:r>
          </a:p>
          <a:p>
            <a:r>
              <a:rPr lang="ru-RU" sz="1600" b="1" dirty="0" smtClean="0"/>
              <a:t>8(862) 253-51-26</a:t>
            </a:r>
          </a:p>
          <a:p>
            <a:r>
              <a:rPr lang="ru-RU" sz="1600" dirty="0" smtClean="0">
                <a:latin typeface="Impact" panose="020B0806030902050204" pitchFamily="34" charset="0"/>
              </a:rPr>
              <a:t>Эл.</a:t>
            </a:r>
            <a:r>
              <a:rPr lang="en-US" sz="1600" dirty="0" smtClean="0">
                <a:latin typeface="Impact" panose="020B0806030902050204" pitchFamily="34" charset="0"/>
              </a:rPr>
              <a:t> </a:t>
            </a:r>
            <a:r>
              <a:rPr lang="ru-RU" sz="1600" dirty="0" smtClean="0">
                <a:latin typeface="Impact" panose="020B0806030902050204" pitchFamily="34" charset="0"/>
              </a:rPr>
              <a:t>почта :</a:t>
            </a:r>
            <a:r>
              <a:rPr lang="en-US" sz="1600" dirty="0" smtClean="0">
                <a:latin typeface="Impact" panose="020B0806030902050204" pitchFamily="34" charset="0"/>
              </a:rPr>
              <a:t> </a:t>
            </a:r>
            <a:r>
              <a:rPr lang="en-US" sz="1600" dirty="0" smtClean="0">
                <a:latin typeface="Impact" panose="020B0806030902050204" pitchFamily="34" charset="0"/>
                <a:hlinkClick r:id="rId2"/>
              </a:rPr>
              <a:t>dou78@edu.sochi.ru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ru-RU" sz="1600" dirty="0" smtClean="0">
                <a:latin typeface="Impact" panose="020B0806030902050204" pitchFamily="34" charset="0"/>
              </a:rPr>
              <a:t>Руководитель акции «Каждой пичужке кормушку» : старший воспитатель Сычева Жанна Петровна </a:t>
            </a:r>
          </a:p>
          <a:p>
            <a:endParaRPr lang="en-US" sz="1600" dirty="0" smtClean="0">
              <a:latin typeface="Impact" panose="020B0806030902050204" pitchFamily="34" charset="0"/>
            </a:endParaRPr>
          </a:p>
          <a:p>
            <a:r>
              <a:rPr lang="en-US" sz="1600" dirty="0" smtClean="0">
                <a:latin typeface="Impact" panose="020B0806030902050204" pitchFamily="34" charset="0"/>
                <a:hlinkClick r:id="rId3"/>
              </a:rPr>
              <a:t>http://d078.sochi-schools.ru/aktsiya-ekologicheskij-marafon-operatsiya-kazhdoj-pichuzhke-kormushku/</a:t>
            </a:r>
            <a:endParaRPr lang="ru-RU" sz="1600" dirty="0" smtClean="0">
              <a:latin typeface="Impact" panose="020B0806030902050204" pitchFamily="34" charset="0"/>
            </a:endParaRPr>
          </a:p>
          <a:p>
            <a:r>
              <a:rPr lang="en-US" sz="1600" dirty="0" smtClean="0">
                <a:latin typeface="Impact" panose="020B0806030902050204" pitchFamily="34" charset="0"/>
              </a:rPr>
              <a:t>Instagram</a:t>
            </a:r>
            <a:r>
              <a:rPr lang="ru-RU" sz="1600" dirty="0" smtClean="0">
                <a:latin typeface="Impact" panose="020B0806030902050204" pitchFamily="34" charset="0"/>
              </a:rPr>
              <a:t>: </a:t>
            </a:r>
            <a:endParaRPr lang="en-US" sz="1600" dirty="0" smtClean="0">
              <a:latin typeface="Impact" panose="020B0806030902050204" pitchFamily="34" charset="0"/>
            </a:endParaRPr>
          </a:p>
          <a:p>
            <a:r>
              <a:rPr lang="en-US" sz="1600" dirty="0" smtClean="0">
                <a:latin typeface="Impact" panose="020B0806030902050204" pitchFamily="34" charset="0"/>
              </a:rPr>
              <a:t>dou78sochi</a:t>
            </a:r>
            <a:endParaRPr lang="ru-RU" sz="1600" dirty="0" smtClean="0">
              <a:latin typeface="Impact" panose="020B0806030902050204" pitchFamily="34" charset="0"/>
            </a:endParaRPr>
          </a:p>
          <a:p>
            <a:endParaRPr lang="ru-RU" sz="1600" dirty="0"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365760"/>
            <a:ext cx="7733212" cy="54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7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 акции «Экологический марафон» , операция «Каждой пичужке кормушку» приняли участие почти все воспитанники детского сада,( а это составило около 100 детей) даже самые маленькие воспитанники – младшая и средняя группы  провели занятия по теме «Зимующие птицы» , нарисовали самую популярную зимующую птицу – ВОРОБЬЯ. Разобрались какой корм лучше. Ну а родители, постарались сделать не только столовую для птиц , но и повесить для них домики. 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3422468" cy="470580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9" y="1825625"/>
            <a:ext cx="3161211" cy="4705804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4" y="1825625"/>
            <a:ext cx="3526971" cy="47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На подготовительную группу легла самая сложная работа : развесить кормушки (на территории детского сада было развешано 8 кормушек и 4 скворечника), следить за их наполняемостью . Этот волонтерский отряд уже не в первый раз участвует в экологических акциях. Ребята уже принимали участие в операции «Утилизация», «Зеленый ветер</a:t>
            </a:r>
            <a:r>
              <a:rPr lang="ru-RU" sz="1400" dirty="0" smtClean="0">
                <a:solidFill>
                  <a:srgbClr val="0070C0"/>
                </a:solidFill>
              </a:rPr>
              <a:t>»  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" y="2058194"/>
            <a:ext cx="5758543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2058194"/>
            <a:ext cx="5107576" cy="3955574"/>
          </a:xfrm>
        </p:spPr>
      </p:pic>
    </p:spTree>
    <p:extLst>
      <p:ext uri="{BB962C8B-B14F-4D97-AF65-F5344CB8AC3E}">
        <p14:creationId xmlns:p14="http://schemas.microsoft.com/office/powerpoint/2010/main" val="304538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Старшая группа  занималась подборкой кормов . Наблюдением за посещаемость различными видами птиц и их численностью 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1825625"/>
            <a:ext cx="501613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0" y="1825625"/>
            <a:ext cx="5371010" cy="4351338"/>
          </a:xfrm>
        </p:spPr>
      </p:pic>
    </p:spTree>
    <p:extLst>
      <p:ext uri="{BB962C8B-B14F-4D97-AF65-F5344CB8AC3E}">
        <p14:creationId xmlns:p14="http://schemas.microsoft.com/office/powerpoint/2010/main" val="382331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825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Экологическая</a:t>
            </a:r>
            <a:r>
              <a:rPr lang="ru-RU" sz="1800" dirty="0"/>
              <a:t> </a:t>
            </a:r>
            <a:r>
              <a:rPr lang="ru-RU" sz="1800" b="1" dirty="0"/>
              <a:t>акция</a:t>
            </a:r>
            <a:r>
              <a:rPr lang="ru-RU" sz="1800" dirty="0"/>
              <a:t> "</a:t>
            </a:r>
            <a:r>
              <a:rPr lang="ru-RU" sz="1800" b="1" dirty="0"/>
              <a:t>Каждой</a:t>
            </a:r>
            <a:r>
              <a:rPr lang="ru-RU" sz="1800" dirty="0"/>
              <a:t> </a:t>
            </a:r>
            <a:r>
              <a:rPr lang="ru-RU" sz="1800" b="1" dirty="0"/>
              <a:t>пичужке</a:t>
            </a:r>
            <a:r>
              <a:rPr lang="ru-RU" sz="1800" dirty="0"/>
              <a:t> -</a:t>
            </a:r>
            <a:r>
              <a:rPr lang="ru-RU" sz="1800" b="1" dirty="0"/>
              <a:t>кормушка</a:t>
            </a:r>
            <a:r>
              <a:rPr lang="ru-RU" sz="1800" dirty="0"/>
              <a:t>".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Цель</a:t>
            </a:r>
            <a:r>
              <a:rPr lang="ru-RU" sz="1800" dirty="0"/>
              <a:t> </a:t>
            </a:r>
            <a:r>
              <a:rPr lang="ru-RU" sz="1800" b="1" dirty="0"/>
              <a:t>акции</a:t>
            </a:r>
            <a:r>
              <a:rPr lang="ru-RU" sz="1800" dirty="0"/>
              <a:t>: привлечение внимания детей дошкольного возраста к проблемам зимовки птиц и проблемам защиты и сохранения окружающей среды. </a:t>
            </a:r>
            <a:r>
              <a:rPr lang="ru-RU" sz="1800" dirty="0" smtClean="0"/>
              <a:t>Акция позволяет </a:t>
            </a:r>
            <a:r>
              <a:rPr lang="ru-RU" sz="1800" dirty="0"/>
              <a:t>решить задачи: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dirty="0"/>
              <a:t>закрепить знания о зимующих птицах и необходимости им помогать в холодное время года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-воспитывать в детях заботливое отношение к пернатым друзьям</a:t>
            </a:r>
            <a:r>
              <a:rPr lang="ru-RU" sz="1800" dirty="0" smtClean="0"/>
              <a:t>,          </a:t>
            </a:r>
            <a:br>
              <a:rPr lang="ru-RU" sz="1800" dirty="0" smtClean="0"/>
            </a:br>
            <a:r>
              <a:rPr lang="ru-RU" sz="1800" dirty="0" smtClean="0"/>
              <a:t> - содействовать </a:t>
            </a:r>
            <a:r>
              <a:rPr lang="ru-RU" sz="1800" dirty="0"/>
              <a:t>развитию семейных связей между детьми и родителями, а также повышению </a:t>
            </a:r>
            <a:r>
              <a:rPr lang="ru-RU" sz="1800" b="1" dirty="0"/>
              <a:t>экологической</a:t>
            </a:r>
            <a:r>
              <a:rPr lang="ru-RU" sz="1800" dirty="0"/>
              <a:t> культуры семьи.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3" y="2677885"/>
            <a:ext cx="4831853" cy="349907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94" y="2900363"/>
            <a:ext cx="4368800" cy="3276600"/>
          </a:xfrm>
        </p:spPr>
      </p:pic>
    </p:spTree>
    <p:extLst>
      <p:ext uri="{BB962C8B-B14F-4D97-AF65-F5344CB8AC3E}">
        <p14:creationId xmlns:p14="http://schemas.microsoft.com/office/powerpoint/2010/main" val="2811687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196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Impact</vt:lpstr>
      <vt:lpstr>Тема Office</vt:lpstr>
      <vt:lpstr>Презентация PowerPoint</vt:lpstr>
      <vt:lpstr>В акции «Экологический марафон» , операция «Каждой пичужке кормушку» приняли участие почти все воспитанники детского сада,( а это составило около 100 детей) даже самые маленькие воспитанники – младшая и средняя группы  провели занятия по теме «Зимующие птицы» , нарисовали самую популярную зимующую птицу – ВОРОБЬЯ. Разобрались какой корм лучше. Ну а родители, постарались сделать не только столовую для птиц , но и повесить для них домики. </vt:lpstr>
      <vt:lpstr>На подготовительную группу легла самая сложная работа : развесить кормушки (на территории детского сада было развешано 8 кормушек и 4 скворечника), следить за их наполняемостью . Этот волонтерский отряд уже не в первый раз участвует в экологических акциях. Ребята уже принимали участие в операции «Утилизация», «Зеленый ветер»  </vt:lpstr>
      <vt:lpstr>Старшая группа  занималась подборкой кормов . Наблюдением за посещаемость различными видами птиц и их численностью .</vt:lpstr>
      <vt:lpstr>  Экологическая акция "Каждой пичужке -кормушка".  Цель акции: привлечение внимания детей дошкольного возраста к проблемам зимовки птиц и проблемам защиты и сохранения окружающей среды. Акция позволяет решить задачи:  -закрепить знания о зимующих птицах и необходимости им помогать в холодное время года,  -воспитывать в детях заботливое отношение к пернатым друзьям,            - содействовать развитию семейных связей между детьми и родителями, а также повышению экологической культуры семьи. 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7</cp:revision>
  <dcterms:created xsi:type="dcterms:W3CDTF">2021-02-10T11:17:46Z</dcterms:created>
  <dcterms:modified xsi:type="dcterms:W3CDTF">2021-02-10T12:32:13Z</dcterms:modified>
</cp:coreProperties>
</file>