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1B574-3BB5-4C1D-9D2F-E41DC2C99FE5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FF8B4-1124-4EA8-8EF2-3F2DDD3D9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9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F8B4-1124-4EA8-8EF2-3F2DDD3D932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90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9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785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086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165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1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81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54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8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64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618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32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8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8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08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56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D2979-6693-43FA-B120-DA7F53EFF890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EFEA38-59D2-43BC-A25B-5BA4B2A3A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МДОБУ детский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сад общеразвивающего вида № 78 «Неваляшка»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136904" cy="4680520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презентация </a:t>
            </a:r>
            <a:r>
              <a:rPr lang="ru-RU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</a:t>
            </a:r>
            <a:r>
              <a:rPr lang="ru-RU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28298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Ведущие цели программы: </a:t>
            </a:r>
            <a:endParaRPr lang="ru-RU" sz="14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262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Обязательная часть.   </a:t>
            </a:r>
            <a:endParaRPr lang="ru-RU" sz="1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Программы определена в соответствии с п.14.1 ФОП ДО :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благоприятных условий,  единого развивающего пространства, обеспечивающего взаимодействие  всех субъектов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воспитательно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-образовательного процесса (детей, педагогов, родителей) для полноценного проживания ребенком дошкольного детства;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подготовка к жизни в современном обществе, к обучению в школе;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безопасности жизнедеятельности дошкольника, эффективного освоения детьми содержания образовательных областей.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Часть, формируемая участниками образовательных отношений.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воспитание патриотических чувств дошкольников на основе ознакомления с культурой и историей малой родины. </a:t>
            </a:r>
            <a:endPara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равных возможностей для полноценного физического развития ребенка в период дошкольного детства с учетом интересов, потребностей детей и их родителей, специфики национальных и социокультурных условий, спортивных традиций региона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055998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72642"/>
          </a:xfrm>
        </p:spPr>
        <p:txBody>
          <a:bodyPr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/>
                <a:ea typeface="Times New Roman"/>
              </a:rPr>
              <a:t>Виды детской деятельности в процессе которых реализуются цели программы: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896544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Общение со взрослыми: ситуативно-деловое,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внеситуативно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-познавательное,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внеситуативно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-личностное;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общение со сверстниками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Двигательная деятельность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ознавательно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исследовательская и экспериментирование;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родуктивная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(изобразительная, конструктивная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элементарная трудовая 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др.);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узыкальная;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Речевая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6433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20940" cy="792088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Для достижения целей программы первостепенное значение имеют следующие задачи:</a:t>
            </a:r>
            <a:endParaRPr lang="ru-RU" sz="14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328592"/>
          </a:xfrm>
        </p:spPr>
        <p:txBody>
          <a:bodyPr>
            <a:normAutofit fontScale="62500" lnSpcReduction="20000"/>
          </a:bodyPr>
          <a:lstStyle/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забота о здоровье, эмоциональном благополучии и своевременном всестороннем развитии каждого ребёнка;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максимальное использование разнообразных видов детской деятельности, их интеграция в целях повышения  эффективности воспитательно – образовательного процесса;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творческая организация воспитательно – образовательного процесса;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ребёнка;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уважительное отношение к результатам детского творчества;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единство подходов к воспитанию детей в условиях дошкольного образовательного учреждения и семьи;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соблюдение в работе детского сада 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Решение обозначенных в Программе целей и задач воспитания возможно только при  систематической  и целенаправленной поддержке педагогом  различных форм детской активности  и инициативы, начиная с первых дней пребывания ребенка в ДОУ. 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1317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Образовательная программа дошкольного учреждения, а также организация на её основе воспитательно- образовательного процесса базируются на следующих принципах: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4752528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полноценного проживания ребёнком всех этапов детства ( раннего и дошкольного возраста), обогащение (амплификация) детского развития;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развивающего образования, в соответствии с которым главной целью дошкольного образования является развитие ребёнка;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научной обоснованности и практической применимости;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интеграции содержания дошкольного образования в соответствии с возрастными возможностями и особенностями детей, спецификой и возможностями образовательных областей;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построения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дошкольного образования;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учёта этнокультурной ситуации развития детей;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комплексно – тематического принципа построения образовательного процесса.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200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407056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Программы реализуемые в ДОУ</a:t>
            </a:r>
            <a:endParaRPr lang="ru-RU" sz="14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577275"/>
              </p:ext>
            </p:extLst>
          </p:nvPr>
        </p:nvGraphicFramePr>
        <p:xfrm>
          <a:off x="899592" y="1916832"/>
          <a:ext cx="7521576" cy="4427632"/>
        </p:xfrm>
        <a:graphic>
          <a:graphicData uri="http://schemas.openxmlformats.org/drawingml/2006/table">
            <a:tbl>
              <a:tblPr firstRow="1" firstCol="1" bandRow="1"/>
              <a:tblGrid>
                <a:gridCol w="250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группы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Основная программа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программы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07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Младший дошкольный возраст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(дети от 3 до 4 лет)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Инновационная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программа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дошкольного образования                      «От рождения до школы» под. ред.              Н.Е. Вераксы, Т.С. Комаровой, М.А. Васильевой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 издание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исправленное и дополненное),год издания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2019г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44958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Ознакомление дошкольников с историей и культурой малой Родины» для детей от 3 до 7 лет (модифицированная (авторизованная) программа) на основе учебно-методического пособия для воспитателей дошкольных образовательных учреждений Краснодарского края «Знай и люби свой край», составитель   А.Г. Васнева.       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 дошкольный возраст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(дети от 4 до 5 лет)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601641"/>
                  </a:ext>
                </a:extLst>
              </a:tr>
              <a:tr h="10865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Старший дошкольный возраст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(дети от 5 до 6 лет)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6874" marR="56874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480304"/>
                  </a:ext>
                </a:extLst>
              </a:tr>
              <a:tr h="7488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Старший дошкольный возраст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(дети от 6 до 7 лет)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74" marR="56874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5" name="Picture 1" descr="C:\Users\User\Desktop\uk5838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129614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053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Взаимодействие педагогического коллектива с семьями дошкольников</a:t>
            </a:r>
            <a:endParaRPr lang="ru-RU" sz="14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568952" cy="54247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Основные цели и задачи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25209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Важнейшим условием обеспечения целостного развития личности ребенка является развитие конструктивного взаимодействия с семьей.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25209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Ведущая цель —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социальнo-педагогических ситуаций, связанных с воспитанием ребенка); обеспечение права родителей на уважение и понимание, на участие в жизни детского сада. 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Основные задачи взаимодействия детского сада с семьей: 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323850" algn="l"/>
                <a:tab pos="396240" algn="l"/>
                <a:tab pos="540385" algn="l"/>
                <a:tab pos="12598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Symbol"/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 </a:t>
            </a:r>
            <a:endParaRPr lang="ru-RU" sz="1200" dirty="0">
              <a:latin typeface="Calibri"/>
              <a:ea typeface="Calibri"/>
              <a:cs typeface="Symbol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323850" algn="l"/>
                <a:tab pos="396240" algn="l"/>
                <a:tab pos="540385" algn="l"/>
                <a:tab pos="12598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Symbol"/>
              </a:rPr>
              <a:t>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 </a:t>
            </a:r>
            <a:endParaRPr lang="ru-RU" sz="1200" dirty="0">
              <a:latin typeface="Calibri"/>
              <a:ea typeface="Calibri"/>
              <a:cs typeface="Symbol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323850" algn="l"/>
                <a:tab pos="396240" algn="l"/>
                <a:tab pos="540385" algn="l"/>
                <a:tab pos="12598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Symbol"/>
              </a:rPr>
              <a:t>информирование друг друга об актуальных задачах воспитания и обучения детей и о возможностях детского сада и семьи в решении данных задач; </a:t>
            </a:r>
            <a:endParaRPr lang="ru-RU" sz="1200" dirty="0">
              <a:latin typeface="Calibri"/>
              <a:ea typeface="Calibri"/>
              <a:cs typeface="Symbol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323850" algn="l"/>
                <a:tab pos="396240" algn="l"/>
                <a:tab pos="540385" algn="l"/>
                <a:tab pos="12598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Symbol"/>
              </a:rPr>
              <a:t>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 </a:t>
            </a:r>
            <a:endParaRPr lang="ru-RU" sz="1200" dirty="0">
              <a:latin typeface="Calibri"/>
              <a:ea typeface="Calibri"/>
              <a:cs typeface="Symbol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323850" algn="l"/>
                <a:tab pos="396240" algn="l"/>
                <a:tab pos="540385" algn="l"/>
                <a:tab pos="12598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Symbol"/>
              </a:rPr>
              <a:t>привлечение семей воспитанников к участию в совместных с педагогами мероприятиях, организуемых в районе (городе, области); </a:t>
            </a:r>
            <a:endParaRPr lang="ru-RU" sz="1200" dirty="0">
              <a:latin typeface="Calibri"/>
              <a:ea typeface="Calibri"/>
              <a:cs typeface="Symbol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323850" algn="l"/>
                <a:tab pos="396240" algn="l"/>
                <a:tab pos="540385" algn="l"/>
                <a:tab pos="12598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Symbol"/>
              </a:rPr>
              <a:t>поощрение родителей за внимательное отношение к разнообразным стремлениям и потребностям ребенка, создание необходимых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Symbol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Symbol"/>
              </a:rPr>
              <a:t>условий для их удовлетворения в семье. </a:t>
            </a:r>
            <a:endParaRPr lang="ru-RU" sz="1200" dirty="0">
              <a:effectLst/>
              <a:latin typeface="Calibri"/>
              <a:ea typeface="Calibri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547880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 panose="02020603050405020304" pitchFamily="18" charset="0"/>
              </a:rPr>
              <a:t>Система взаимодействия с родителями включает: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424936" cy="5424716"/>
          </a:xfrm>
        </p:spPr>
        <p:txBody>
          <a:bodyPr/>
          <a:lstStyle/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результатами работы МДОБУ на общих родительских собраниях, анализом участия родительской общественности в жизни МДОБУ;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содержанием работы  МДОБУ, направленной на физическое, психическое и социальное  развитие ребенка;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составлении планов: спортивных и культурно-массовых мероприятий, работы родительского комитета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целенаправленную работу, пропагандирующую общественное дошкольное воспитание в его разных формах;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06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00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Формы </a:t>
            </a:r>
            <a:r>
              <a:rPr lang="ru-RU" sz="14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</a:t>
            </a:r>
            <a:r>
              <a:rPr lang="ru-RU" sz="14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взаимодействию с родителями: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86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Анкетирование 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Родительские собрания;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Управление ДОУ через родительские комитеты;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Консультирование;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Тренинги, семинары – практикумы;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Родительские уголки и информационные стенды;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Экскурсии по ДОУ;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Участие в создании развивающей среды;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Участие в воспитательно-образовательном процессе ( открытые просмотры, привлечение к подготовке  и проведению конкурсов, утренников, праздников).</a:t>
            </a:r>
          </a:p>
        </p:txBody>
      </p:sp>
    </p:spTree>
    <p:extLst>
      <p:ext uri="{BB962C8B-B14F-4D97-AF65-F5344CB8AC3E}">
        <p14:creationId xmlns:p14="http://schemas.microsoft.com/office/powerpoint/2010/main" val="1707058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sz="half" idx="4294967295"/>
          </p:nvPr>
        </p:nvSpPr>
        <p:spPr>
          <a:xfrm>
            <a:off x="0" y="4221163"/>
            <a:ext cx="8748464" cy="1800225"/>
          </a:xfrm>
        </p:spPr>
        <p:txBody>
          <a:bodyPr>
            <a:normAutofit fontScale="70000" lnSpcReduction="20000"/>
          </a:bodyPr>
          <a:lstStyle/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dirty="0">
                <a:latin typeface="Monotype Corsiva" panose="03010101010201010101" pitchFamily="66" charset="0"/>
                <a:cs typeface="Times New Roman" panose="02020603050405020304" pitchFamily="18" charset="0"/>
              </a:rPr>
              <a:t>СПАСИБО ЗА ВНИМАНИЕ !</a:t>
            </a:r>
          </a:p>
        </p:txBody>
      </p:sp>
      <p:pic>
        <p:nvPicPr>
          <p:cNvPr id="2050" name="Picture 2" descr="C:\Users\User\Desktop\930869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5" y="764704"/>
            <a:ext cx="7370403" cy="303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48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Характеристика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00628"/>
            <a:ext cx="8064896" cy="535270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Юридический адрес: индекс 354008, город Сочи, улица Пирогова, дом 3.                                                       Фактический адрес учреждения: 354008, г. Сочи, ул.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Times New Roman"/>
              </a:rPr>
              <a:t>Пирогова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д. 3.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Форма собственности: муниципальная.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Тип учреждения: дошкольное образовательное учреждение.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Вид учреждения: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общеразвивающий детский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сад.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Учредитель: Администрация города Сочи, Управление по образованию и науке администрации г. Сочи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R="20955" algn="just">
              <a:lnSpc>
                <a:spcPct val="110000"/>
              </a:lnSpc>
              <a:spcAft>
                <a:spcPts val="6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Заведующий МДОБУ детского сада общеразвивающего вида №78 «Неваляшка»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–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Ножкина Карина Дмитриевна.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R="20955" algn="just">
              <a:lnSpc>
                <a:spcPct val="110000"/>
              </a:lnSpc>
              <a:spcAft>
                <a:spcPts val="6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Отношения между Учредителем и Детским садом определяет договор, заключённый в соответствии с законодательством РФ.</a:t>
            </a:r>
          </a:p>
          <a:p>
            <a:pPr marR="20955" algn="just">
              <a:lnSpc>
                <a:spcPct val="110000"/>
              </a:lnSpc>
              <a:spcAft>
                <a:spcPts val="6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Телефон – 8(862)2565126, факс - (862)2535646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R="20955" algn="just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E-mail-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dou</a:t>
            </a:r>
            <a:r>
              <a:rPr lang="ru-RU" dirty="0">
                <a:latin typeface="Times New Roman"/>
                <a:ea typeface="Calibri"/>
                <a:cs typeface="Times New Roman"/>
              </a:rPr>
              <a:t>78</a:t>
            </a:r>
            <a:r>
              <a:rPr lang="en-US" dirty="0">
                <a:latin typeface="Times New Roman"/>
                <a:ea typeface="Calibri"/>
                <a:cs typeface="Times New Roman"/>
              </a:rPr>
              <a:t>edu.sochi.ru</a:t>
            </a:r>
          </a:p>
          <a:p>
            <a:pPr marR="20955" lvl="0" algn="just">
              <a:lnSpc>
                <a:spcPct val="110000"/>
              </a:lnSpc>
              <a:spcAft>
                <a:spcPts val="600"/>
              </a:spcAft>
              <a:buClr>
                <a:srgbClr val="A53010"/>
              </a:buClr>
            </a:pPr>
            <a:r>
              <a:rPr lang="en-US" sz="12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500" dirty="0">
                <a:latin typeface="Times New Roman"/>
                <a:ea typeface="Calibri"/>
                <a:cs typeface="Times New Roman"/>
              </a:rPr>
              <a:t>Адрес сайта</a:t>
            </a:r>
            <a:r>
              <a:rPr lang="ru-RU" sz="1500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Times New Roman"/>
              </a:rPr>
              <a:t>d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Times New Roman"/>
              </a:rPr>
              <a:t>078.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Times New Roman"/>
              </a:rPr>
              <a:t>sochi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Times New Roman"/>
              </a:rPr>
              <a:t>schools.ru</a:t>
            </a:r>
          </a:p>
          <a:p>
            <a:pPr marR="20955" algn="just">
              <a:lnSpc>
                <a:spcPct val="110000"/>
              </a:lnSpc>
              <a:spcAft>
                <a:spcPts val="600"/>
              </a:spcAft>
            </a:pP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R="20955" algn="just">
              <a:lnSpc>
                <a:spcPct val="110000"/>
              </a:lnSpc>
              <a:spcAft>
                <a:spcPts val="600"/>
              </a:spcAf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R="20955" algn="just">
              <a:lnSpc>
                <a:spcPct val="150000"/>
              </a:lnSpc>
              <a:spcAft>
                <a:spcPts val="600"/>
              </a:spcAf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marR="20955" algn="just">
              <a:lnSpc>
                <a:spcPct val="150000"/>
              </a:lnSpc>
              <a:spcAft>
                <a:spcPts val="600"/>
              </a:spcAft>
            </a:pP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503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Воспитанники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80920" cy="554461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Плановая  мощность -  110  детей,  4 группы.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Комплектование групп осуществляется по возрастному принципу от 3 -х  до 7 лет 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Организация детской жизнедеятельности осуществляется с учетом возраста и пола.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ДОУ  функционируют  6 групп  общеразвивающей направленности: 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1 вторая  младшая  группа для детей от 3 до 4 лет;</a:t>
            </a:r>
            <a:endParaRPr lang="ru-RU" dirty="0"/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1  средняя группа  для детей от 4 до 5 лет;</a:t>
            </a:r>
            <a:endParaRPr lang="ru-RU" dirty="0"/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1 старшая группа для детей от 5 до 6 лет;</a:t>
            </a:r>
            <a:endParaRPr lang="ru-RU" dirty="0"/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1 подготовительная группа  для детей от 6 до 7 лет;</a:t>
            </a:r>
            <a:endParaRPr lang="ru-RU" dirty="0"/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1 младшая группа кратковременного пребывания детей  ( от 3 до 4 лет);</a:t>
            </a:r>
            <a:endParaRPr lang="ru-RU" dirty="0"/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1  средняя группа кратковременного пребывания детей ( от 4 до 6 лет).</a:t>
            </a:r>
            <a:endParaRPr lang="ru-RU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>НАЛИЧИЕ НОВЫХ ФОРМ ДОШКОЛЬНОГО ОБРАЗОВАНИЯ: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2 группы кратковременного пребывания.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00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1296144"/>
          </a:xfrm>
        </p:spPr>
        <p:txBody>
          <a:bodyPr/>
          <a:lstStyle/>
          <a:p>
            <a:pPr marR="20955" algn="ctr">
              <a:lnSpc>
                <a:spcPct val="150000"/>
              </a:lnSpc>
              <a:spcAft>
                <a:spcPts val="600"/>
              </a:spcAft>
            </a:pPr>
            <a:r>
              <a:rPr lang="ru-RU" sz="10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О</a:t>
            </a:r>
            <a:r>
              <a:rPr lang="ru-RU" sz="10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бразовательная </a:t>
            </a:r>
            <a:r>
              <a:rPr lang="ru-RU" sz="10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программа МДОБУ детского сада общеразвивающего вида  №78 «Неваляшка»  </a:t>
            </a:r>
            <a:r>
              <a:rPr lang="ru-RU" sz="10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Arial" panose="020B0604020202020204" pitchFamily="34" charset="0"/>
              </a:rPr>
              <a:t>разработана в соответствии со следующими нормативно – правовыми  документами:</a:t>
            </a:r>
            <a:endParaRPr lang="ru-RU" sz="10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352928" cy="5616624"/>
          </a:xfrm>
        </p:spPr>
        <p:txBody>
          <a:bodyPr>
            <a:normAutofit fontScale="85000" lnSpcReduction="20000"/>
          </a:bodyPr>
          <a:lstStyle/>
          <a:p>
            <a:pPr marR="20955" lvl="0" algn="just">
              <a:lnSpc>
                <a:spcPct val="150000"/>
              </a:lnSpc>
              <a:spcAft>
                <a:spcPts val="600"/>
              </a:spcAft>
              <a:buFont typeface="Wingdings"/>
              <a:buChar char="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   Федеральным законом от 29.12.2012 №273-ФЗ «Об образовании в Российской Федерации»;</a:t>
            </a:r>
          </a:p>
          <a:p>
            <a:pPr marR="20955" lvl="0" algn="just">
              <a:lnSpc>
                <a:spcPct val="150000"/>
              </a:lnSpc>
              <a:spcAft>
                <a:spcPts val="600"/>
              </a:spcAft>
              <a:buFont typeface="Wingdings"/>
              <a:buChar char="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Санитарно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–эпидемиологическими требованиями к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организациям воспитания и обучения, отдыха оздоровления детей и молодежи», СП 2.4.3648-20,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утверждёнными Постановлением Главного государственного санитарного врача РФ от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28 сентября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2020г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№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28;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R="20955" lvl="0" algn="just">
              <a:lnSpc>
                <a:spcPct val="150000"/>
              </a:lnSpc>
              <a:spcAft>
                <a:spcPts val="600"/>
              </a:spcAft>
              <a:buFont typeface="Wingdings"/>
              <a:buChar char="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Федеральным государственным образовательным стандартом дошкольного образования, утверждённым приказом Министерства образования и науки Российской Федерации от 17 октября 2013 г. №1155 «Об утверждении федерального государственного образовательного стандарта дошкольного образования»;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R="20955" lvl="0" algn="just">
              <a:lnSpc>
                <a:spcPct val="150000"/>
              </a:lnSpc>
              <a:spcAft>
                <a:spcPts val="600"/>
              </a:spcAft>
              <a:buFont typeface="Wingdings"/>
              <a:buChar char="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Федеральной образовательной программой дошкольного образования утверждена приказом Министерства просвещения России от 25 ноября 2022 г.№1022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20955" algn="just">
              <a:lnSpc>
                <a:spcPct val="150000"/>
              </a:lnSpc>
              <a:spcAft>
                <a:spcPts val="600"/>
              </a:spcAft>
              <a:buFont typeface="Wingdings"/>
              <a:buChar char=""/>
            </a:pPr>
            <a:r>
              <a:rPr lang="ru-RU" dirty="0">
                <a:latin typeface="Times New Roman"/>
                <a:ea typeface="Calibri"/>
                <a:cs typeface="Times New Roman"/>
              </a:rPr>
              <a:t>Лицензия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 право  ведения образовательной деятельности по программам дошкольного образования                </a:t>
            </a:r>
            <a:endParaRPr lang="ru-RU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R="20955" algn="just">
              <a:lnSpc>
                <a:spcPct val="150000"/>
              </a:lnSpc>
              <a:spcAft>
                <a:spcPts val="600"/>
              </a:spcAft>
              <a:buFont typeface="Wingdings"/>
              <a:buChar char="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Приказом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Министерства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просвещения РФ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от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31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.07.2020 №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373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«Об утверждении Порядка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организации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 осуществления образовательной деятельности по основным общеобразовательным программам- образовательным программам дошкольного образования»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983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О</a:t>
            </a:r>
            <a:r>
              <a:rPr lang="ru-RU" sz="12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бразовательная  </a:t>
            </a:r>
            <a:r>
              <a:rPr lang="ru-RU" sz="12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программа  дошкольного образования  определяет:</a:t>
            </a:r>
            <a:endParaRPr lang="ru-RU" sz="12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268760"/>
            <a:ext cx="7520940" cy="5472608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специфику организации воспитательно-образовательного процесса, с учётом  ФГОС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ДО и ФОП ДО;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ru-RU" sz="16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                                                                 включает:</a:t>
            </a:r>
          </a:p>
          <a:p>
            <a:pPr indent="0" algn="just">
              <a:lnSpc>
                <a:spcPct val="107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Обязательную часть и часть, формируемую участниками образовательных отношений. Обе части Программы являются взаимодополняющими и необходимыми с точки зрения реализации требований Федерального государственного образовательного стандарта дошкольного образования. 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Обязательная часть разработана с учетом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Инновационной программы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 образования «От рождения до школы» под редакцией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Н.Е.Вераксы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Т.С.Комаровой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Э.М. Дорофеевой 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 издание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5-е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инновационное дополненное и переработанное),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год издания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2019г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Часть, формируемая участниками образовательных отношений - Региональный компонент представлен в Программе в форме тематического планирования мероприятий, направленных на воспитание патриотических чувств дошкольников на основе ознакомления с культурой и историей малой родины.  Основой тематического планирования является «Ознакомление дошкольников с историей и культурой малой Родины» для детей от 3 до 7 лет (модифицированная (авторизованная) программа) на основе учебно-методического пособия для воспитателей дошкольных образовательных учреждений Краснодарского края «Знай и люби свой край», составитель  А.Г. Васнева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Дополнительная образовательная программа </a:t>
            </a: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формирования у детей старшего дошкольного возраста основ финансовой грамотности   «Азбука экономики для дошколят» . Разработана на основе примерной парциальной образовательной программы «Экономическое воспитание дошкольников: формирование предпосылок финансовой грамотности» для детей дошкольного возраста 5-7 лет , одобренной Министерством образования и науки РФ     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582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Структура основной образовательной программы дошкольного образования.</a:t>
            </a:r>
            <a:endParaRPr lang="ru-RU" sz="14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Программа включает в себя следующие разделы: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Symbol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Целевой раздел образовательной программы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 (цели и задачи Программы , принципы и подходы к формированию Программы)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Symbol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Содержательный раздел образовательной программы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;(описание образовательной деятельности в соответствии с направлениями развития ребенка)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Symbol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III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Организационный раздел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 (режим и распорядок дня, календарный план воспитания с учетом особенностей традиционных событий, праздников, мероприятий, психолого-педагогические и кадровые условия реализации Программы)</a:t>
            </a:r>
            <a:endParaRPr lang="ru-RU" sz="1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895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Соотношение частей программы</a:t>
            </a:r>
            <a:endParaRPr lang="ru-RU" sz="1600" b="1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2979669"/>
          </a:xfrm>
        </p:spPr>
        <p:txBody>
          <a:bodyPr/>
          <a:lstStyle/>
          <a:p>
            <a:pPr lvl="0" algn="just">
              <a:lnSpc>
                <a:spcPct val="150000"/>
              </a:lnSpc>
              <a:spcAft>
                <a:spcPts val="60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Объём обязательной части Программы – не менее 60% от её объёма.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Части формируемой участниками образовательных отношений, не более 40%.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155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О</a:t>
            </a:r>
            <a:r>
              <a:rPr lang="ru-RU" sz="14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бразовательная </a:t>
            </a: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программа дошкольного образования  обеспечивает:</a:t>
            </a:r>
            <a:endParaRPr lang="ru-RU" sz="14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7876356" cy="4608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разностороннее развитие детей в возрасте от 3 до 7 лет с учётом их возрастных и индивидуальных способностей по основным направлениям: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физическое развитие;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социально – коммуникативное;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познавательное развитие;  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художественно – эстетическое развитие. 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Программа обеспечивает достижение воспитанниками готовности к школе. 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093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О</a:t>
            </a:r>
            <a:r>
              <a:rPr lang="ru-RU" sz="14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бразовательная </a:t>
            </a: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программа дошкольного образования  учитывает:</a:t>
            </a:r>
            <a:endParaRPr lang="ru-RU" sz="14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3672408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60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потребности воспитанников, их родителей, общественности и социума;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Symbol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содержание Программы учитывает возрастные и индивидуальные особенности контингента детей, воспитывающихся в образовательном учреждении, это необходимо для правильной организации образовательного процесса, как в условиях семьи, так и в условиях дошкольного образовательного учреждения.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396696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409</TotalTime>
  <Words>1877</Words>
  <Application>Microsoft Office PowerPoint</Application>
  <PresentationFormat>Экран (4:3)</PresentationFormat>
  <Paragraphs>145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Calibri</vt:lpstr>
      <vt:lpstr>Century Gothic</vt:lpstr>
      <vt:lpstr>Monotype Corsiva</vt:lpstr>
      <vt:lpstr>Symbol</vt:lpstr>
      <vt:lpstr>Times New Roman</vt:lpstr>
      <vt:lpstr>Wingdings</vt:lpstr>
      <vt:lpstr>Wingdings 3</vt:lpstr>
      <vt:lpstr>Легкий дым</vt:lpstr>
      <vt:lpstr>МДОБУ детский сад общеразвивающего вида № 78 «Неваляшка» </vt:lpstr>
      <vt:lpstr>Характеристика ДОУ</vt:lpstr>
      <vt:lpstr>Воспитанники ДОУ</vt:lpstr>
      <vt:lpstr> Образовательная программа МДОБУ детского сада общеразвивающего вида  №78 «Неваляшка»   разработана в соответствии со следующими нормативно – правовыми  документами:</vt:lpstr>
      <vt:lpstr>Образовательная  программа  дошкольного образования  определяет:</vt:lpstr>
      <vt:lpstr>Структура основной образовательной программы дошкольного образования.</vt:lpstr>
      <vt:lpstr>Соотношение частей программы</vt:lpstr>
      <vt:lpstr>Образовательная программа дошкольного образования  обеспечивает:</vt:lpstr>
      <vt:lpstr>Образовательная программа дошкольного образования  учитывает:</vt:lpstr>
      <vt:lpstr>Ведущие цели программы: </vt:lpstr>
      <vt:lpstr>Виды детской деятельности в процессе которых реализуются цели программы:</vt:lpstr>
      <vt:lpstr>Для достижения целей программы первостепенное значение имеют следующие задачи:</vt:lpstr>
      <vt:lpstr>Образовательная программа дошкольного учреждения, а также организация на её основе воспитательно- образовательного процесса базируются на следующих принципах:</vt:lpstr>
      <vt:lpstr>Программы реализуемые в ДОУ</vt:lpstr>
      <vt:lpstr>Взаимодействие педагогического коллектива с семьями дошкольников</vt:lpstr>
      <vt:lpstr>Система взаимодействия с родителями включает: </vt:lpstr>
      <vt:lpstr>Формы по взаимодействию с родителями: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бюджетное учреждение детский сад № 132 г. Сочи</dc:title>
  <dc:creator>User</dc:creator>
  <cp:lastModifiedBy>Марина</cp:lastModifiedBy>
  <cp:revision>60</cp:revision>
  <dcterms:created xsi:type="dcterms:W3CDTF">2018-06-29T08:15:53Z</dcterms:created>
  <dcterms:modified xsi:type="dcterms:W3CDTF">2023-10-20T09:08:26Z</dcterms:modified>
</cp:coreProperties>
</file>